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5091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Funding Possibilities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29C1AF"/>
                </a:solidFill>
              </a:rPr>
              <a:t>Financing for </a:t>
            </a:r>
            <a:r>
              <a:rPr lang="en-GB" dirty="0" smtClean="0">
                <a:solidFill>
                  <a:srgbClr val="29C1AF"/>
                </a:solidFill>
              </a:rPr>
              <a:t>Start-ups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2800" dirty="0"/>
              <a:t>Financing needs of start-ups are addressed in the business plan or in the development of the business model, which is already known</a:t>
            </a:r>
            <a:r>
              <a:rPr lang="sk-SK" sz="2800" dirty="0" smtClean="0"/>
              <a:t>:</a:t>
            </a:r>
            <a:endParaRPr lang="sk-SK" sz="2800" dirty="0"/>
          </a:p>
          <a:p>
            <a:pPr lvl="1"/>
            <a:r>
              <a:rPr lang="en-GB" sz="2600" dirty="0"/>
              <a:t>what amount of money is </a:t>
            </a:r>
            <a:r>
              <a:rPr lang="en-GB" sz="2600" dirty="0"/>
              <a:t>needed</a:t>
            </a:r>
          </a:p>
          <a:p>
            <a:pPr lvl="1"/>
            <a:r>
              <a:rPr lang="en-GB" sz="2600" dirty="0"/>
              <a:t>for what the money will be </a:t>
            </a:r>
            <a:r>
              <a:rPr lang="en-GB" sz="2600" dirty="0"/>
              <a:t>used</a:t>
            </a:r>
          </a:p>
          <a:p>
            <a:pPr lvl="1"/>
            <a:r>
              <a:rPr lang="en-GB" sz="2600" dirty="0"/>
              <a:t>a timetable for when the money is </a:t>
            </a:r>
            <a:r>
              <a:rPr lang="en-GB" sz="2600" dirty="0" smtClean="0"/>
              <a:t>needed</a:t>
            </a:r>
            <a:endParaRPr lang="sk-SK" sz="2600" dirty="0"/>
          </a:p>
          <a:p>
            <a:pPr lvl="1"/>
            <a:r>
              <a:rPr lang="en-GB" sz="2600" dirty="0"/>
              <a:t>the way the money will be repaid and will ensure financial </a:t>
            </a:r>
            <a:r>
              <a:rPr lang="en-GB" sz="2600" dirty="0"/>
              <a:t>returns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>
            <a:normAutofit/>
          </a:bodyPr>
          <a:lstStyle/>
          <a:p>
            <a:r>
              <a:rPr lang="en-GB" dirty="0" smtClean="0"/>
              <a:t>financing </a:t>
            </a:r>
            <a:r>
              <a:rPr lang="en-GB" dirty="0"/>
              <a:t>requirement may result from many business </a:t>
            </a:r>
            <a:r>
              <a:rPr lang="en-GB" dirty="0" smtClean="0"/>
              <a:t>requirements</a:t>
            </a:r>
          </a:p>
          <a:p>
            <a:r>
              <a:rPr lang="en-GB" dirty="0" smtClean="0"/>
              <a:t>each </a:t>
            </a:r>
            <a:r>
              <a:rPr lang="en-GB" dirty="0"/>
              <a:t>of </a:t>
            </a:r>
            <a:r>
              <a:rPr lang="en-GB" dirty="0" smtClean="0"/>
              <a:t>them has </a:t>
            </a:r>
            <a:r>
              <a:rPr lang="en-GB" dirty="0"/>
              <a:t>its own characteristics </a:t>
            </a:r>
            <a:endParaRPr lang="en-GB" dirty="0"/>
          </a:p>
          <a:p>
            <a:r>
              <a:rPr lang="en-GB" dirty="0" smtClean="0"/>
              <a:t>should </a:t>
            </a:r>
            <a:r>
              <a:rPr lang="en-GB" dirty="0"/>
              <a:t>be considered separately</a:t>
            </a:r>
            <a:r>
              <a:rPr lang="sk-SK" dirty="0" smtClean="0"/>
              <a:t>:</a:t>
            </a:r>
            <a:endParaRPr lang="sk-SK" dirty="0"/>
          </a:p>
          <a:p>
            <a:pPr lvl="1"/>
            <a:r>
              <a:rPr lang="en-GB" dirty="0"/>
              <a:t>ensure a stable base of capital inflows</a:t>
            </a:r>
            <a:r>
              <a:rPr lang="sk-SK" dirty="0"/>
              <a:t>,</a:t>
            </a:r>
            <a:endParaRPr lang="en-GB" dirty="0"/>
          </a:p>
          <a:p>
            <a:pPr lvl="1"/>
            <a:r>
              <a:rPr lang="en-GB" dirty="0"/>
              <a:t>capital </a:t>
            </a:r>
            <a:r>
              <a:rPr lang="en-GB" dirty="0" smtClean="0"/>
              <a:t>expenditures</a:t>
            </a:r>
          </a:p>
          <a:p>
            <a:pPr lvl="1"/>
            <a:r>
              <a:rPr lang="en-GB" dirty="0"/>
              <a:t>financing enlargement operation, for example personnel costs, office supplies, infrastructure </a:t>
            </a:r>
            <a:r>
              <a:rPr lang="en-GB" dirty="0" smtClean="0"/>
              <a:t>etc.</a:t>
            </a:r>
          </a:p>
          <a:p>
            <a:pPr lvl="1"/>
            <a:r>
              <a:rPr lang="en-GB" dirty="0" smtClean="0"/>
              <a:t>current </a:t>
            </a:r>
            <a:r>
              <a:rPr lang="en-GB" dirty="0"/>
              <a:t>expenditure, for example financing of receivables and </a:t>
            </a:r>
            <a:r>
              <a:rPr lang="en-GB" dirty="0" smtClean="0"/>
              <a:t>inventories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121</Words>
  <Application>Microsoft Office PowerPoint</Application>
  <PresentationFormat>Prezentácia na obrazovke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Office Theme</vt:lpstr>
      <vt:lpstr>Funding Possibilities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43</cp:revision>
  <dcterms:created xsi:type="dcterms:W3CDTF">2017-03-08T21:43:37Z</dcterms:created>
  <dcterms:modified xsi:type="dcterms:W3CDTF">2017-07-04T18:03:37Z</dcterms:modified>
</cp:coreProperties>
</file>